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9" r:id="rId2"/>
    <p:sldId id="420" r:id="rId3"/>
    <p:sldId id="428" r:id="rId4"/>
    <p:sldId id="429" r:id="rId5"/>
    <p:sldId id="430" r:id="rId6"/>
    <p:sldId id="423" r:id="rId7"/>
    <p:sldId id="426" r:id="rId8"/>
    <p:sldId id="42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015" userDrawn="1">
          <p15:clr>
            <a:srgbClr val="A4A3A4"/>
          </p15:clr>
        </p15:guide>
        <p15:guide id="5" pos="551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orient="horz" pos="1752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orient="horz" pos="14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43E"/>
    <a:srgbClr val="873C59"/>
    <a:srgbClr val="B00957"/>
    <a:srgbClr val="9B3462"/>
    <a:srgbClr val="E21A52"/>
    <a:srgbClr val="843CE7"/>
    <a:srgbClr val="844FC0"/>
    <a:srgbClr val="C70D5B"/>
    <a:srgbClr val="A677B0"/>
    <a:srgbClr val="925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3194" autoAdjust="0"/>
  </p:normalViewPr>
  <p:slideViewPr>
    <p:cSldViewPr snapToGrid="0">
      <p:cViewPr varScale="1">
        <p:scale>
          <a:sx n="61" d="100"/>
          <a:sy n="61" d="100"/>
        </p:scale>
        <p:origin x="796" y="48"/>
      </p:cViewPr>
      <p:guideLst>
        <p:guide pos="7015"/>
        <p:guide pos="551"/>
        <p:guide orient="horz" pos="3702"/>
        <p:guide orient="horz" pos="640"/>
        <p:guide orient="horz" pos="1752"/>
        <p:guide orient="horz" pos="958"/>
        <p:guide pos="3840"/>
        <p:guide orient="horz" pos="14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D617A-EDA4-4DD0-8DC6-76C7588F22B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1CE6B-2DE6-49D0-8971-5D9319442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9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66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9B5E87-171F-4832-9D55-49185FB6777A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D4C5-514F-4DF9-B82A-4D0FDF5D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7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7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1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426028" y="0"/>
            <a:ext cx="933994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631303" y="4019550"/>
            <a:ext cx="8929394" cy="720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45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127972" y="1434164"/>
            <a:ext cx="3936056" cy="1645583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8F8A2FF-ED83-A549-9508-2A0965CF89BC}"/>
              </a:ext>
            </a:extLst>
          </p:cNvPr>
          <p:cNvCxnSpPr>
            <a:cxnSpLocks/>
          </p:cNvCxnSpPr>
          <p:nvPr/>
        </p:nvCxnSpPr>
        <p:spPr>
          <a:xfrm>
            <a:off x="4296000" y="3585157"/>
            <a:ext cx="3600000" cy="0"/>
          </a:xfrm>
          <a:prstGeom prst="line">
            <a:avLst/>
          </a:prstGeom>
          <a:ln w="31750" cap="rnd">
            <a:solidFill>
              <a:srgbClr val="C70D5B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631303" y="4823927"/>
            <a:ext cx="8929395" cy="820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2900"/>
              </a:lnSpc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631303" y="5943598"/>
            <a:ext cx="8929395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2200"/>
              </a:lnSpc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компании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Отрасль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на рынке России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(до 10 млрд рублей, 10 – 100 млрд рублей, 100+ млрд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рублей)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спенда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 от годового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оборота)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исленность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персонала в закупках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10 сотрудников, 10-50 работников,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50-100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сотрудников и 100+ работников)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2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Номинант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работы в текущей позиции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7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Достижения и результаты номинанта за последний год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811214" y="19625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достижений</a:t>
            </a:r>
          </a:p>
        </p:txBody>
      </p:sp>
    </p:spTree>
    <p:extLst>
      <p:ext uri="{BB962C8B-B14F-4D97-AF65-F5344CB8AC3E}">
        <p14:creationId xmlns:p14="http://schemas.microsoft.com/office/powerpoint/2010/main" val="80651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Известность номинанта в </a:t>
            </a: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 </a:t>
            </a:r>
            <a:r>
              <a:rPr lang="ru-RU" sz="2800" dirty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эксперта на рынке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811214" y="19625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публикации и выступления на конференциях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7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проекта</a:t>
            </a:r>
            <a:r>
              <a:rPr lang="en-US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874372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10 слайдов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проекта</a:t>
            </a:r>
            <a:r>
              <a:rPr lang="en-US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 </a:t>
            </a:r>
            <a:r>
              <a:rPr lang="ru-RU" sz="2800" dirty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бизнес-процессы компании в целом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874372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6028" y="0"/>
            <a:ext cx="933994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">
            <a:extLst>
              <a:ext uri="{FF2B5EF4-FFF2-40B4-BE49-F238E27FC236}">
                <a16:creationId xmlns:a16="http://schemas.microsoft.com/office/drawing/2014/main" id="{02BD0B37-40DE-4243-AD04-7BD2BBD6A2B0}"/>
              </a:ext>
            </a:extLst>
          </p:cNvPr>
          <p:cNvSpPr txBox="1">
            <a:spLocks/>
          </p:cNvSpPr>
          <p:nvPr/>
        </p:nvSpPr>
        <p:spPr>
          <a:xfrm>
            <a:off x="2341422" y="4694447"/>
            <a:ext cx="7509160" cy="1393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>
            <a:defPPr>
              <a:defRPr lang="ru-RU"/>
            </a:defPPr>
            <a:lvl1pPr algn="ctr">
              <a:lnSpc>
                <a:spcPts val="29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/>
              <a:t>телефон и </a:t>
            </a:r>
            <a:r>
              <a:rPr lang="en-US" dirty="0" smtClean="0"/>
              <a:t>email</a:t>
            </a:r>
            <a:endParaRPr lang="ru-RU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982EBE0A-60DB-134F-8D8D-0F0C1CD62CCE}"/>
              </a:ext>
            </a:extLst>
          </p:cNvPr>
          <p:cNvSpPr txBox="1">
            <a:spLocks/>
          </p:cNvSpPr>
          <p:nvPr/>
        </p:nvSpPr>
        <p:spPr>
          <a:xfrm>
            <a:off x="1631303" y="3722914"/>
            <a:ext cx="8929394" cy="793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>
            <a:defPPr>
              <a:defRPr lang="ru-RU"/>
            </a:defPPr>
            <a:lvl1pPr algn="ctr">
              <a:lnSpc>
                <a:spcPts val="29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/>
              <a:t>Должность</a:t>
            </a:r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6A803140-D198-5942-B6DC-190645C20441}"/>
              </a:ext>
            </a:extLst>
          </p:cNvPr>
          <p:cNvSpPr txBox="1">
            <a:spLocks/>
          </p:cNvSpPr>
          <p:nvPr/>
        </p:nvSpPr>
        <p:spPr>
          <a:xfrm>
            <a:off x="1631303" y="2713085"/>
            <a:ext cx="8929394" cy="831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ФИО</a:t>
            </a:r>
          </a:p>
        </p:txBody>
      </p:sp>
    </p:spTree>
    <p:extLst>
      <p:ext uri="{BB962C8B-B14F-4D97-AF65-F5344CB8AC3E}">
        <p14:creationId xmlns:p14="http://schemas.microsoft.com/office/powerpoint/2010/main" val="143214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5193</TotalTime>
  <Words>116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Чернышова Юлия Владимировна</dc:creator>
  <cp:lastModifiedBy>Чернышова Юлия Владимировна</cp:lastModifiedBy>
  <cp:revision>358</cp:revision>
  <dcterms:created xsi:type="dcterms:W3CDTF">2016-10-19T14:40:42Z</dcterms:created>
  <dcterms:modified xsi:type="dcterms:W3CDTF">2023-06-05T09:42:58Z</dcterms:modified>
</cp:coreProperties>
</file>